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70" r:id="rId2"/>
    <p:sldId id="259" r:id="rId3"/>
    <p:sldId id="262" r:id="rId4"/>
    <p:sldId id="273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9DDAC9-E9F7-48E5-8711-679C6557F094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0C40E8-2E72-4EDF-99EF-925071A70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0400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453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886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647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282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471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669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016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23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593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764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005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05441-78CE-40C2-B6B0-D1B1DC202959}" type="datetimeFigureOut">
              <a:rPr lang="en-US" smtClean="0"/>
              <a:t>3/5/2015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429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03/09/15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90678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58b: </a:t>
            </a:r>
            <a:r>
              <a:rPr lang="en-US" dirty="0" err="1" smtClean="0"/>
              <a:t>Repaso</a:t>
            </a:r>
            <a:r>
              <a:rPr lang="en-US" dirty="0" smtClean="0"/>
              <a:t> para el </a:t>
            </a:r>
            <a:r>
              <a:rPr lang="en-US" dirty="0" err="1" smtClean="0"/>
              <a:t>examen</a:t>
            </a:r>
            <a:r>
              <a:rPr lang="en-US" dirty="0" smtClean="0"/>
              <a:t> del VIERNES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dirty="0" err="1" smtClean="0"/>
              <a:t>distribuida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117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r>
              <a:rPr lang="en-US" dirty="0" smtClean="0">
                <a:solidFill>
                  <a:srgbClr val="FF0000"/>
                </a:solidFill>
              </a:rPr>
              <a:t> de </a:t>
            </a:r>
            <a:r>
              <a:rPr lang="en-US" dirty="0" err="1" smtClean="0">
                <a:solidFill>
                  <a:srgbClr val="FF0000"/>
                </a:solidFill>
              </a:rPr>
              <a:t>cultura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5029200"/>
          </a:xfrm>
        </p:spPr>
        <p:txBody>
          <a:bodyPr>
            <a:normAutofit/>
          </a:bodyPr>
          <a:lstStyle/>
          <a:p>
            <a:r>
              <a:rPr lang="es-ES_tradnl" dirty="0" smtClean="0"/>
              <a:t>Copia y corrige la información falsa.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El deporte numero uno en todas partes de España y Latinoamérica es el béisbol.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Los jóvenes latinoamericanos organizan partidos espontáneos de futbol en el gimnasio de su escuela, no en un parque o en la calle.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El futbol es muy popular en Puerto Rico, Cuba y Venezuela.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El Real Madrid es un equipo de béisbol.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89537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92882" y="609600"/>
            <a:ext cx="13146682" cy="739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0" y="274638"/>
            <a:ext cx="9144000" cy="155416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FF0000"/>
                </a:solidFill>
              </a:rPr>
              <a:t>Practica de vocabulario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90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58b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STUDY for EXAMEN: </a:t>
            </a:r>
            <a:r>
              <a:rPr lang="en-US" dirty="0" err="1"/>
              <a:t>Capitulo</a:t>
            </a:r>
            <a:r>
              <a:rPr lang="en-US" dirty="0"/>
              <a:t> 5 ON </a:t>
            </a:r>
            <a:r>
              <a:rPr lang="en-US" b="1" u="sng" dirty="0" smtClean="0"/>
              <a:t>FRIDAY</a:t>
            </a:r>
            <a:r>
              <a:rPr lang="en-US" dirty="0" smtClean="0"/>
              <a:t>!</a:t>
            </a:r>
            <a:endParaRPr lang="en-US" dirty="0"/>
          </a:p>
          <a:p>
            <a:pPr lvl="1"/>
            <a:r>
              <a:rPr lang="en-US" dirty="0"/>
              <a:t>Sport vocabulary</a:t>
            </a:r>
          </a:p>
          <a:p>
            <a:pPr lvl="1"/>
            <a:r>
              <a:rPr lang="en-US" dirty="0"/>
              <a:t>E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 err="1">
                <a:sym typeface="Wingdings" panose="05000000000000000000" pitchFamily="2" charset="2"/>
              </a:rPr>
              <a:t>ie</a:t>
            </a:r>
            <a:r>
              <a:rPr lang="en-US" dirty="0">
                <a:sym typeface="Wingdings" panose="05000000000000000000" pitchFamily="2" charset="2"/>
              </a:rPr>
              <a:t> verbs</a:t>
            </a:r>
          </a:p>
          <a:p>
            <a:pPr lvl="1"/>
            <a:r>
              <a:rPr lang="en-US" dirty="0" err="1">
                <a:sym typeface="Wingdings" panose="05000000000000000000" pitchFamily="2" charset="2"/>
              </a:rPr>
              <a:t>Oue</a:t>
            </a:r>
            <a:r>
              <a:rPr lang="en-US" dirty="0">
                <a:sym typeface="Wingdings" panose="05000000000000000000" pitchFamily="2" charset="2"/>
              </a:rPr>
              <a:t> verbs</a:t>
            </a:r>
          </a:p>
          <a:p>
            <a:pPr lvl="1"/>
            <a:r>
              <a:rPr lang="en-US" dirty="0" err="1">
                <a:sym typeface="Wingdings" panose="05000000000000000000" pitchFamily="2" charset="2"/>
              </a:rPr>
              <a:t>Uue</a:t>
            </a:r>
            <a:r>
              <a:rPr lang="en-US" dirty="0">
                <a:sym typeface="Wingdings" panose="05000000000000000000" pitchFamily="2" charset="2"/>
              </a:rPr>
              <a:t> verbs</a:t>
            </a:r>
          </a:p>
          <a:p>
            <a:pPr lvl="1"/>
            <a:r>
              <a:rPr lang="en-US" dirty="0" err="1">
                <a:sym typeface="Wingdings" panose="05000000000000000000" pitchFamily="2" charset="2"/>
              </a:rPr>
              <a:t>Gustar</a:t>
            </a:r>
            <a:r>
              <a:rPr lang="en-US" dirty="0">
                <a:sym typeface="Wingdings" panose="05000000000000000000" pitchFamily="2" charset="2"/>
              </a:rPr>
              <a:t>/ </a:t>
            </a:r>
            <a:r>
              <a:rPr lang="en-US" dirty="0" err="1">
                <a:sym typeface="Wingdings" panose="05000000000000000000" pitchFamily="2" charset="2"/>
              </a:rPr>
              <a:t>Interesar</a:t>
            </a:r>
            <a:r>
              <a:rPr lang="en-US" dirty="0">
                <a:sym typeface="Wingdings" panose="05000000000000000000" pitchFamily="2" charset="2"/>
              </a:rPr>
              <a:t>/ </a:t>
            </a:r>
            <a:r>
              <a:rPr lang="en-US" dirty="0" err="1">
                <a:sym typeface="Wingdings" panose="05000000000000000000" pitchFamily="2" charset="2"/>
              </a:rPr>
              <a:t>Aburrir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>
                <a:sym typeface="Wingdings" panose="05000000000000000000" pitchFamily="2" charset="2"/>
              </a:rPr>
              <a:t>Reading: 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LOS DEPORTES DE EQUIPO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Roberto Clemente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63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1518</TotalTime>
  <Words>129</Words>
  <Application>Microsoft Office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03/09/15</vt:lpstr>
      <vt:lpstr>Practica de cultura</vt:lpstr>
      <vt:lpstr>PowerPoint Presentation</vt:lpstr>
      <vt:lpstr>Tarea 58b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8 de diciembre del 2014</dc:title>
  <dc:creator>Helen Zumaeta</dc:creator>
  <cp:lastModifiedBy>Helen Zumaeta</cp:lastModifiedBy>
  <cp:revision>40</cp:revision>
  <cp:lastPrinted>2015-03-06T17:24:01Z</cp:lastPrinted>
  <dcterms:created xsi:type="dcterms:W3CDTF">2014-12-08T18:42:55Z</dcterms:created>
  <dcterms:modified xsi:type="dcterms:W3CDTF">2015-03-06T17:28:57Z</dcterms:modified>
</cp:coreProperties>
</file>